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0d9b7d28f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0d9b7d28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e0d9b7d28f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e0d9b7d28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0d9b7d28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0d9b7d28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0"/>
            <a:ext cx="8229601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0"/>
            <a:ext cx="8229601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0"/>
            <a:ext cx="8229601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5"/>
          <p:cNvSpPr txBox="1"/>
          <p:nvPr/>
        </p:nvSpPr>
        <p:spPr>
          <a:xfrm>
            <a:off x="683550" y="1557625"/>
            <a:ext cx="764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